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72" r:id="rId2"/>
    <p:sldMasterId id="2147483761" r:id="rId3"/>
    <p:sldMasterId id="2147483776" r:id="rId4"/>
  </p:sldMasterIdLst>
  <p:notesMasterIdLst>
    <p:notesMasterId r:id="rId20"/>
  </p:notesMasterIdLst>
  <p:handoutMasterIdLst>
    <p:handoutMasterId r:id="rId21"/>
  </p:handoutMasterIdLst>
  <p:sldIdLst>
    <p:sldId id="522" r:id="rId5"/>
    <p:sldId id="2417" r:id="rId6"/>
    <p:sldId id="2418" r:id="rId7"/>
    <p:sldId id="2419" r:id="rId8"/>
    <p:sldId id="2420" r:id="rId9"/>
    <p:sldId id="2421" r:id="rId10"/>
    <p:sldId id="2424" r:id="rId11"/>
    <p:sldId id="2425" r:id="rId12"/>
    <p:sldId id="2426" r:id="rId13"/>
    <p:sldId id="2427" r:id="rId14"/>
    <p:sldId id="2422" r:id="rId15"/>
    <p:sldId id="2423" r:id="rId16"/>
    <p:sldId id="2428" r:id="rId17"/>
    <p:sldId id="2429" r:id="rId18"/>
    <p:sldId id="2430" r:id="rId1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rata Title" id="{6C96C4D1-20A6-4A50-A87A-2907F94E390D}">
          <p14:sldIdLst>
            <p14:sldId id="522"/>
            <p14:sldId id="2417"/>
            <p14:sldId id="2418"/>
            <p14:sldId id="2419"/>
            <p14:sldId id="2420"/>
            <p14:sldId id="2421"/>
            <p14:sldId id="2424"/>
            <p14:sldId id="2425"/>
            <p14:sldId id="2426"/>
            <p14:sldId id="2427"/>
            <p14:sldId id="2422"/>
            <p14:sldId id="2423"/>
            <p14:sldId id="2428"/>
            <p14:sldId id="2429"/>
            <p14:sldId id="243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ie Schow" initials="AS" lastIdx="1" clrIdx="0">
    <p:extLst>
      <p:ext uri="{19B8F6BF-5375-455C-9EA6-DF929625EA0E}">
        <p15:presenceInfo xmlns:p15="http://schemas.microsoft.com/office/powerpoint/2012/main" userId="S::aschow@stratadecision.com::9d262e73-9188-49e4-8539-f34929a5bb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0000"/>
    <a:srgbClr val="F4B183"/>
    <a:srgbClr val="FFC000"/>
    <a:srgbClr val="FFE699"/>
    <a:srgbClr val="FF5400"/>
    <a:srgbClr val="7A7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16" autoAdjust="0"/>
    <p:restoredTop sz="93817" autoAdjust="0"/>
  </p:normalViewPr>
  <p:slideViewPr>
    <p:cSldViewPr snapToGrid="0">
      <p:cViewPr varScale="1">
        <p:scale>
          <a:sx n="59" d="100"/>
          <a:sy n="59" d="100"/>
        </p:scale>
        <p:origin x="1048" y="60"/>
      </p:cViewPr>
      <p:guideLst/>
    </p:cSldViewPr>
  </p:slideViewPr>
  <p:outlineViewPr>
    <p:cViewPr>
      <p:scale>
        <a:sx n="33" d="100"/>
        <a:sy n="33" d="100"/>
      </p:scale>
      <p:origin x="0" y="-78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-2208"/>
    </p:cViewPr>
  </p:sorterViewPr>
  <p:notesViewPr>
    <p:cSldViewPr snapToGrid="0">
      <p:cViewPr varScale="1">
        <p:scale>
          <a:sx n="46" d="100"/>
          <a:sy n="46" d="100"/>
        </p:scale>
        <p:origin x="26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FE60BD-E88F-41D8-96FE-FB8417B6FE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C57B07-DB8B-445F-B742-6D32D1E713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C072DCB-DFC2-4FF9-AF42-3AFD2B783AC9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5016E-5562-4405-A457-1FB3CDCBA1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323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E8DB0BD-4F73-431C-A6E2-65D43A2E0766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FFD3B8E-2DEA-4D13-83CC-02775C11EB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166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D049E-43E6-A242-BB0D-1DFF75D13A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661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E94138-7155-4B83-8FE0-64361ECD45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0" y="1805378"/>
            <a:ext cx="11582400" cy="45039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ADE611-0525-492C-828A-8D4DFD3AF3D7}"/>
              </a:ext>
            </a:extLst>
          </p:cNvPr>
          <p:cNvCxnSpPr/>
          <p:nvPr userDrawn="1"/>
        </p:nvCxnSpPr>
        <p:spPr>
          <a:xfrm>
            <a:off x="304799" y="6473028"/>
            <a:ext cx="11582401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20B7FA-F738-41BF-93ED-2C4BB68DA6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7791" y="91680"/>
            <a:ext cx="1641942" cy="78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35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79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2CDB7-FC7D-437B-9B39-D68D7E0E3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139121"/>
            <a:ext cx="11335720" cy="4703741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buClr>
                <a:schemeClr val="accent2"/>
              </a:buClr>
              <a:defRPr sz="2400">
                <a:latin typeface="Century Gothic" panose="020B0502020202020204" pitchFamily="34" charset="0"/>
              </a:defRPr>
            </a:lvl1pPr>
            <a:lvl2pPr>
              <a:lnSpc>
                <a:spcPct val="125000"/>
              </a:lnSpc>
              <a:buClr>
                <a:schemeClr val="accent2"/>
              </a:buClr>
              <a:defRPr sz="2000">
                <a:latin typeface="Century Gothic" panose="020B0502020202020204" pitchFamily="34" charset="0"/>
              </a:defRPr>
            </a:lvl2pPr>
            <a:lvl3pPr>
              <a:lnSpc>
                <a:spcPct val="125000"/>
              </a:lnSpc>
              <a:buClr>
                <a:schemeClr val="accent2"/>
              </a:buClr>
              <a:defRPr sz="1800">
                <a:latin typeface="Century Gothic" panose="020B0502020202020204" pitchFamily="34" charset="0"/>
              </a:defRPr>
            </a:lvl3pPr>
            <a:lvl4pPr>
              <a:lnSpc>
                <a:spcPct val="125000"/>
              </a:lnSpc>
              <a:buClr>
                <a:schemeClr val="accent2"/>
              </a:buClr>
              <a:defRPr sz="1600">
                <a:latin typeface="Century Gothic" panose="020B0502020202020204" pitchFamily="34" charset="0"/>
              </a:defRPr>
            </a:lvl4pPr>
            <a:lvl5pPr>
              <a:lnSpc>
                <a:spcPct val="125000"/>
              </a:lnSpc>
              <a:buClr>
                <a:schemeClr val="accent2"/>
              </a:buClr>
              <a:defRPr sz="1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9748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5412" y="3651146"/>
            <a:ext cx="7315200" cy="5851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2798C64-E695-4999-9A50-1E67DC8E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412" y="2573384"/>
            <a:ext cx="7315200" cy="1016483"/>
          </a:xfrm>
          <a:prstGeom prst="rect">
            <a:avLst/>
          </a:prstGeom>
        </p:spPr>
        <p:txBody>
          <a:bodyPr anchor="b"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D6512A-BF2C-4A44-882D-51D381043B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62212" y="4279559"/>
            <a:ext cx="2438400" cy="4242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200"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MM.DD.YYYY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4F69CEB-A345-446C-A693-1B50ED80B3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58521" y="5436944"/>
            <a:ext cx="1621367" cy="10412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  <a:p>
            <a:r>
              <a:rPr lang="en-US" dirty="0"/>
              <a:t>Client logo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AE52F6-807D-415E-8379-0F08AD6F652C}"/>
              </a:ext>
            </a:extLst>
          </p:cNvPr>
          <p:cNvCxnSpPr>
            <a:cxnSpLocks/>
          </p:cNvCxnSpPr>
          <p:nvPr userDrawn="1"/>
        </p:nvCxnSpPr>
        <p:spPr>
          <a:xfrm>
            <a:off x="4534699" y="3605349"/>
            <a:ext cx="7315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334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552"/>
            <a:ext cx="10515600" cy="7713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0043"/>
            <a:ext cx="10515600" cy="463692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en-US" dirty="0">
              <a:solidFill>
                <a:srgbClr val="2E7AD4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977904"/>
            <a:ext cx="105156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EEC42DC5-1150-4C2A-A83B-6D8C653973B7}" type="slidenum">
              <a:rPr lang="en-US" smtClean="0">
                <a:solidFill>
                  <a:srgbClr val="444444"/>
                </a:solidFill>
              </a:rPr>
              <a:pPr/>
              <a:t>‹#›</a:t>
            </a:fld>
            <a:endParaRPr lang="en-US" dirty="0">
              <a:solidFill>
                <a:srgbClr val="4444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71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2DC5-1150-4C2A-A83B-6D8C653973B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8200" y="1371601"/>
            <a:ext cx="105156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216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E94138-7155-4B83-8FE0-64361ECD45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0" y="1280160"/>
            <a:ext cx="1158240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3217D6-17BC-48EA-A9F2-B9471A69923F}"/>
              </a:ext>
            </a:extLst>
          </p:cNvPr>
          <p:cNvCxnSpPr/>
          <p:nvPr userDrawn="1"/>
        </p:nvCxnSpPr>
        <p:spPr>
          <a:xfrm>
            <a:off x="304800" y="1132402"/>
            <a:ext cx="1158240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698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CF27AF7E-6CDB-4104-AA1E-EB5FBA891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036" y="3897936"/>
            <a:ext cx="11457533" cy="8155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035D53AE-3F09-452F-9CAB-89E32AFA1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89" y="3028307"/>
            <a:ext cx="11460480" cy="80138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5EC8B-D7B4-4F59-ACB4-57DA4421391C}"/>
              </a:ext>
            </a:extLst>
          </p:cNvPr>
          <p:cNvSpPr/>
          <p:nvPr userDrawn="1"/>
        </p:nvSpPr>
        <p:spPr>
          <a:xfrm flipH="1">
            <a:off x="304801" y="3028306"/>
            <a:ext cx="76039" cy="801391"/>
          </a:xfrm>
          <a:prstGeom prst="rect">
            <a:avLst/>
          </a:prstGeom>
          <a:solidFill>
            <a:srgbClr val="F15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136408-35AA-4ADB-84B4-26258AA1A6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177269"/>
            <a:ext cx="1828801" cy="69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85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99" y="1280160"/>
            <a:ext cx="5730240" cy="502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787" y="1280160"/>
            <a:ext cx="5730240" cy="502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4C1126-4FBE-4F3C-9818-C3EFF679F63F}"/>
              </a:ext>
            </a:extLst>
          </p:cNvPr>
          <p:cNvCxnSpPr/>
          <p:nvPr userDrawn="1"/>
        </p:nvCxnSpPr>
        <p:spPr>
          <a:xfrm>
            <a:off x="304800" y="1132402"/>
            <a:ext cx="1158240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121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99" y="2104072"/>
            <a:ext cx="5730240" cy="4205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787" y="2104072"/>
            <a:ext cx="5730240" cy="4205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6BBDDE3-4322-42A3-A6E6-8A3DE301407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04800" y="1280160"/>
            <a:ext cx="57302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0F1DD7E-D971-4AEF-91B0-F916BE76402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68787" y="1280160"/>
            <a:ext cx="57302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CE6E3C-21A4-4039-B152-BD83D65F14A7}"/>
              </a:ext>
            </a:extLst>
          </p:cNvPr>
          <p:cNvCxnSpPr/>
          <p:nvPr userDrawn="1"/>
        </p:nvCxnSpPr>
        <p:spPr>
          <a:xfrm>
            <a:off x="304800" y="1132402"/>
            <a:ext cx="1158240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989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47157"/>
            <a:ext cx="5730240" cy="205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788" y="1747157"/>
            <a:ext cx="5730240" cy="205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6BBDDE3-4322-42A3-A6E6-8A3DE301407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04800" y="1280160"/>
            <a:ext cx="573024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0F1DD7E-D971-4AEF-91B0-F916BE76402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68787" y="1280160"/>
            <a:ext cx="573024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CE6E3C-21A4-4039-B152-BD83D65F14A7}"/>
              </a:ext>
            </a:extLst>
          </p:cNvPr>
          <p:cNvCxnSpPr/>
          <p:nvPr userDrawn="1"/>
        </p:nvCxnSpPr>
        <p:spPr>
          <a:xfrm>
            <a:off x="304800" y="1132402"/>
            <a:ext cx="1158240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B96166-7FE7-4879-83D9-84E00A3CCC5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304800" y="4281351"/>
            <a:ext cx="5730240" cy="205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3CD395-6898-4EB7-B439-14799157375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68788" y="4281351"/>
            <a:ext cx="5730240" cy="205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7DA2A96-4951-4297-950E-448E284838F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04800" y="3814354"/>
            <a:ext cx="573024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6002525-54C5-45D6-BEA9-4F0DB1BB85C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68787" y="3814354"/>
            <a:ext cx="573024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35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CF27AF7E-6CDB-4104-AA1E-EB5FBA891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036" y="3897936"/>
            <a:ext cx="11457533" cy="8155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035D53AE-3F09-452F-9CAB-89E32AFA1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89" y="3028307"/>
            <a:ext cx="11460480" cy="80138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5EC8B-D7B4-4F59-ACB4-57DA4421391C}"/>
              </a:ext>
            </a:extLst>
          </p:cNvPr>
          <p:cNvSpPr/>
          <p:nvPr userDrawn="1"/>
        </p:nvSpPr>
        <p:spPr>
          <a:xfrm flipH="1">
            <a:off x="304801" y="3028306"/>
            <a:ext cx="76039" cy="801391"/>
          </a:xfrm>
          <a:prstGeom prst="rect">
            <a:avLst/>
          </a:prstGeom>
          <a:solidFill>
            <a:srgbClr val="F15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217FE3-CA98-4D01-BE0F-B6791FA2AE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177269"/>
            <a:ext cx="1828801" cy="69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99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ywhe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0A53B6-56F5-44F1-B734-80E9E08DCDD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7999" y="1600201"/>
            <a:ext cx="8839200" cy="1303619"/>
          </a:xfrm>
          <a:prstGeom prst="rect">
            <a:avLst/>
          </a:prstGeom>
        </p:spPr>
        <p:txBody>
          <a:bodyPr lIns="91440" tIns="91440" rIns="91440" bIns="91440">
            <a:normAutofit/>
          </a:bodyPr>
          <a:lstStyle>
            <a:lvl1pPr marL="0" indent="0">
              <a:buNone/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0B27BA0-4233-4328-BDD8-31EF515D4C3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7999" y="3099940"/>
            <a:ext cx="8839200" cy="1303619"/>
          </a:xfrm>
          <a:prstGeom prst="rect">
            <a:avLst/>
          </a:prstGeom>
        </p:spPr>
        <p:txBody>
          <a:bodyPr lIns="91440" tIns="91440" rIns="91440" bIns="91440">
            <a:normAutofit/>
          </a:bodyPr>
          <a:lstStyle>
            <a:lvl1pPr marL="0" indent="0">
              <a:buNone/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770CF2-696B-45F6-AD18-27FC980648D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47999" y="4572001"/>
            <a:ext cx="8839200" cy="1303619"/>
          </a:xfrm>
          <a:prstGeom prst="rect">
            <a:avLst/>
          </a:prstGeom>
        </p:spPr>
        <p:txBody>
          <a:bodyPr lIns="91440" tIns="91440" rIns="91440" bIns="91440">
            <a:normAutofit/>
          </a:bodyPr>
          <a:lstStyle>
            <a:lvl1pPr marL="0" indent="0">
              <a:buNone/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7"/>
          <a:stretch/>
        </p:blipFill>
        <p:spPr>
          <a:xfrm>
            <a:off x="1" y="1646307"/>
            <a:ext cx="2748209" cy="421088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66627F-260C-4AC1-AF5A-D7F501270497}"/>
              </a:ext>
            </a:extLst>
          </p:cNvPr>
          <p:cNvCxnSpPr/>
          <p:nvPr userDrawn="1"/>
        </p:nvCxnSpPr>
        <p:spPr>
          <a:xfrm>
            <a:off x="304800" y="1132402"/>
            <a:ext cx="1158240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988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CE9947-3751-40E3-AC19-B539CB7E92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43" y="1491916"/>
            <a:ext cx="392028" cy="27672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C70B71B-E636-4484-8D7E-538CF985951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704472" y="1768643"/>
            <a:ext cx="8931445" cy="28274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your quote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0FE238A-85BD-4F8F-BD0D-DE4B415F475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704471" y="4596064"/>
            <a:ext cx="8931445" cy="481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- Click to edit the author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3C89DC-6AC4-4324-BAEC-E5760BE6C3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05586" y="4298368"/>
            <a:ext cx="392028" cy="2767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75F28D-FB30-4773-B5CE-B625F4117003}"/>
              </a:ext>
            </a:extLst>
          </p:cNvPr>
          <p:cNvSpPr txBox="1"/>
          <p:nvPr userDrawn="1"/>
        </p:nvSpPr>
        <p:spPr>
          <a:xfrm>
            <a:off x="304800" y="6538202"/>
            <a:ext cx="2555829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2018 Strata Decision Technology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60122C7-7F55-4F85-B1A9-5B7E825F9966}"/>
              </a:ext>
            </a:extLst>
          </p:cNvPr>
          <p:cNvSpPr txBox="1">
            <a:spLocks/>
          </p:cNvSpPr>
          <p:nvPr userDrawn="1"/>
        </p:nvSpPr>
        <p:spPr>
          <a:xfrm>
            <a:off x="9112871" y="6464808"/>
            <a:ext cx="2844031" cy="365592"/>
          </a:xfrm>
          <a:prstGeom prst="rect">
            <a:avLst/>
          </a:prstGeom>
        </p:spPr>
        <p:txBody>
          <a:bodyPr vert="horz" lIns="82058" tIns="41029" rIns="82058" bIns="41029" rtlCol="0" anchor="ctr"/>
          <a:lstStyle>
            <a:defPPr>
              <a:defRPr lang="en-US"/>
            </a:defPPr>
            <a:lvl1pPr marL="0" algn="r" defTabSz="457146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6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3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0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86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33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79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26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72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E20C95-A81E-478A-923A-83C5D5D8BD24}" type="slidenum">
              <a:rPr lang="en-US" sz="800" smtClean="0">
                <a:solidFill>
                  <a:schemeClr val="bg1"/>
                </a:solidFill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CC1F62-BBE0-4B5B-B8EA-5987E67F75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228601"/>
            <a:ext cx="1828800" cy="61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26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ist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C70B71B-E636-4484-8D7E-538CF985951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438400" y="685800"/>
            <a:ext cx="7315200" cy="5486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9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46309A6-5ACD-4C17-8642-32E30EE4CB67}"/>
              </a:ext>
            </a:extLst>
          </p:cNvPr>
          <p:cNvSpPr/>
          <p:nvPr userDrawn="1"/>
        </p:nvSpPr>
        <p:spPr>
          <a:xfrm>
            <a:off x="2438400" y="685800"/>
            <a:ext cx="7315200" cy="548640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2FAD8A-912F-4FCE-842D-7B5F9759057D}"/>
              </a:ext>
            </a:extLst>
          </p:cNvPr>
          <p:cNvSpPr txBox="1"/>
          <p:nvPr userDrawn="1"/>
        </p:nvSpPr>
        <p:spPr>
          <a:xfrm>
            <a:off x="304800" y="6538202"/>
            <a:ext cx="2555829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2018 Strata Decision Technology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DB333FF-288F-41AD-975B-777F48D5DF0B}"/>
              </a:ext>
            </a:extLst>
          </p:cNvPr>
          <p:cNvSpPr txBox="1">
            <a:spLocks/>
          </p:cNvSpPr>
          <p:nvPr userDrawn="1"/>
        </p:nvSpPr>
        <p:spPr>
          <a:xfrm>
            <a:off x="9112871" y="6464808"/>
            <a:ext cx="2844031" cy="365592"/>
          </a:xfrm>
          <a:prstGeom prst="rect">
            <a:avLst/>
          </a:prstGeom>
        </p:spPr>
        <p:txBody>
          <a:bodyPr vert="horz" lIns="82058" tIns="41029" rIns="82058" bIns="41029" rtlCol="0" anchor="ctr"/>
          <a:lstStyle>
            <a:defPPr>
              <a:defRPr lang="en-US"/>
            </a:defPPr>
            <a:lvl1pPr marL="0" algn="r" defTabSz="457146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6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3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0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86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33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79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26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72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E20C95-A81E-478A-923A-83C5D5D8BD24}" type="slidenum">
              <a:rPr lang="en-US" sz="800" smtClean="0">
                <a:solidFill>
                  <a:schemeClr val="bg1"/>
                </a:solidFill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28C19B-4E14-44FA-8A18-2222733A15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228601"/>
            <a:ext cx="1828800" cy="61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35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913DAC-B9AD-4ACA-B4EF-EF925441C7E8}"/>
              </a:ext>
            </a:extLst>
          </p:cNvPr>
          <p:cNvCxnSpPr/>
          <p:nvPr userDrawn="1"/>
        </p:nvCxnSpPr>
        <p:spPr>
          <a:xfrm>
            <a:off x="304800" y="1132402"/>
            <a:ext cx="1158240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372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162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7ECB8F-BAA2-40D7-BF61-269021CFD3C1}"/>
              </a:ext>
            </a:extLst>
          </p:cNvPr>
          <p:cNvSpPr/>
          <p:nvPr userDrawn="1"/>
        </p:nvSpPr>
        <p:spPr>
          <a:xfrm>
            <a:off x="0" y="2"/>
            <a:ext cx="12192000" cy="6434333"/>
          </a:xfrm>
          <a:prstGeom prst="rect">
            <a:avLst/>
          </a:prstGeom>
          <a:solidFill>
            <a:srgbClr val="2D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B2577-1E9C-41D3-8B29-A3D62671CB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7129" y="350532"/>
            <a:ext cx="1297203" cy="6224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70" y="1323556"/>
            <a:ext cx="11528263" cy="4802611"/>
          </a:xfrm>
        </p:spPr>
        <p:txBody>
          <a:bodyPr/>
          <a:lstStyle>
            <a:lvl1pPr>
              <a:buClr>
                <a:schemeClr val="bg1"/>
              </a:buClr>
              <a:defRPr sz="135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defRPr>
            </a:lvl2pPr>
            <a:lvl3pPr>
              <a:defRPr sz="105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defRPr>
            </a:lvl3pPr>
            <a:lvl4pPr>
              <a:defRPr sz="975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defRPr>
            </a:lvl4pPr>
            <a:lvl5pPr>
              <a:defRPr sz="825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8452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tatist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2FAD8A-912F-4FCE-842D-7B5F9759057D}"/>
              </a:ext>
            </a:extLst>
          </p:cNvPr>
          <p:cNvSpPr txBox="1"/>
          <p:nvPr userDrawn="1"/>
        </p:nvSpPr>
        <p:spPr>
          <a:xfrm>
            <a:off x="304800" y="6538202"/>
            <a:ext cx="2555829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2018 Strata Decision Technology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DB333FF-288F-41AD-975B-777F48D5DF0B}"/>
              </a:ext>
            </a:extLst>
          </p:cNvPr>
          <p:cNvSpPr txBox="1">
            <a:spLocks/>
          </p:cNvSpPr>
          <p:nvPr userDrawn="1"/>
        </p:nvSpPr>
        <p:spPr>
          <a:xfrm>
            <a:off x="9112871" y="6464808"/>
            <a:ext cx="2844031" cy="365592"/>
          </a:xfrm>
          <a:prstGeom prst="rect">
            <a:avLst/>
          </a:prstGeom>
        </p:spPr>
        <p:txBody>
          <a:bodyPr vert="horz" lIns="82058" tIns="41029" rIns="82058" bIns="41029" rtlCol="0" anchor="ctr"/>
          <a:lstStyle>
            <a:defPPr>
              <a:defRPr lang="en-US"/>
            </a:defPPr>
            <a:lvl1pPr marL="0" algn="r" defTabSz="457146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6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3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0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86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33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79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26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72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E20C95-A81E-478A-923A-83C5D5D8BD24}" type="slidenum">
              <a:rPr lang="en-US" sz="800" smtClean="0">
                <a:solidFill>
                  <a:schemeClr val="bg1"/>
                </a:solidFill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28C19B-4E14-44FA-8A18-2222733A15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228601"/>
            <a:ext cx="1828800" cy="61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34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7ECB8F-BAA2-40D7-BF61-269021CFD3C1}"/>
              </a:ext>
            </a:extLst>
          </p:cNvPr>
          <p:cNvSpPr/>
          <p:nvPr userDrawn="1"/>
        </p:nvSpPr>
        <p:spPr>
          <a:xfrm>
            <a:off x="2" y="0"/>
            <a:ext cx="12192000" cy="6410270"/>
          </a:xfrm>
          <a:prstGeom prst="rect">
            <a:avLst/>
          </a:prstGeom>
          <a:solidFill>
            <a:srgbClr val="2D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B2577-1E9C-41D3-8B29-A3D62671CB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7130" y="350533"/>
            <a:ext cx="1297203" cy="62249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ED7995-F3BD-4E27-B335-58D4ADD603FD}"/>
              </a:ext>
            </a:extLst>
          </p:cNvPr>
          <p:cNvCxnSpPr>
            <a:cxnSpLocks/>
          </p:cNvCxnSpPr>
          <p:nvPr userDrawn="1"/>
        </p:nvCxnSpPr>
        <p:spPr>
          <a:xfrm>
            <a:off x="377670" y="1097278"/>
            <a:ext cx="114366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668" y="447733"/>
            <a:ext cx="9797770" cy="6159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799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70" y="1323557"/>
            <a:ext cx="11528263" cy="4802611"/>
          </a:xfrm>
        </p:spPr>
        <p:txBody>
          <a:bodyPr/>
          <a:lstStyle>
            <a:lvl1pPr>
              <a:buClr>
                <a:schemeClr val="bg1"/>
              </a:buClr>
              <a:defRPr sz="1799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defRPr>
            </a:lvl3pPr>
            <a:lvl4pPr>
              <a:defRPr sz="130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B8945A-BD7F-4604-B4C9-9AF52482EEF6}"/>
              </a:ext>
            </a:extLst>
          </p:cNvPr>
          <p:cNvSpPr txBox="1"/>
          <p:nvPr userDrawn="1"/>
        </p:nvSpPr>
        <p:spPr>
          <a:xfrm>
            <a:off x="2" y="6627168"/>
            <a:ext cx="49921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© 2019 Strata Decision Technology</a:t>
            </a:r>
          </a:p>
        </p:txBody>
      </p:sp>
    </p:spTree>
    <p:extLst>
      <p:ext uri="{BB962C8B-B14F-4D97-AF65-F5344CB8AC3E}">
        <p14:creationId xmlns:p14="http://schemas.microsoft.com/office/powerpoint/2010/main" val="2352106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7ECB8F-BAA2-40D7-BF61-269021CFD3C1}"/>
              </a:ext>
            </a:extLst>
          </p:cNvPr>
          <p:cNvSpPr/>
          <p:nvPr userDrawn="1"/>
        </p:nvSpPr>
        <p:spPr>
          <a:xfrm>
            <a:off x="2" y="0"/>
            <a:ext cx="12192000" cy="6410270"/>
          </a:xfrm>
          <a:prstGeom prst="rect">
            <a:avLst/>
          </a:prstGeom>
          <a:solidFill>
            <a:srgbClr val="2D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B2577-1E9C-41D3-8B29-A3D62671CB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7130" y="350533"/>
            <a:ext cx="1297203" cy="6224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70" y="1323557"/>
            <a:ext cx="11528263" cy="4802611"/>
          </a:xfrm>
        </p:spPr>
        <p:txBody>
          <a:bodyPr/>
          <a:lstStyle>
            <a:lvl1pPr>
              <a:buClr>
                <a:schemeClr val="bg1"/>
              </a:buClr>
              <a:defRPr sz="1799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defRPr>
            </a:lvl3pPr>
            <a:lvl4pPr>
              <a:defRPr sz="130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7342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7ECB8F-BAA2-40D7-BF61-269021CFD3C1}"/>
              </a:ext>
            </a:extLst>
          </p:cNvPr>
          <p:cNvSpPr/>
          <p:nvPr userDrawn="1"/>
        </p:nvSpPr>
        <p:spPr>
          <a:xfrm>
            <a:off x="2" y="0"/>
            <a:ext cx="12192000" cy="6410270"/>
          </a:xfrm>
          <a:prstGeom prst="rect">
            <a:avLst/>
          </a:prstGeom>
          <a:solidFill>
            <a:srgbClr val="2D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B2577-1E9C-41D3-8B29-A3D62671CB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7130" y="350533"/>
            <a:ext cx="1297203" cy="62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99" y="1280160"/>
            <a:ext cx="5730240" cy="502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>
                  <a:lumMod val="50000"/>
                  <a:lumOff val="50000"/>
                </a:schemeClr>
              </a:buClr>
              <a:defRPr/>
            </a:lvl1pPr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  <a:lvl3pPr>
              <a:buClr>
                <a:schemeClr val="tx1">
                  <a:lumMod val="50000"/>
                  <a:lumOff val="50000"/>
                </a:schemeClr>
              </a:buClr>
              <a:defRPr/>
            </a:lvl3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  <a:lvl5pPr>
              <a:buClr>
                <a:schemeClr val="tx1">
                  <a:lumMod val="50000"/>
                  <a:lumOff val="5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787" y="1280160"/>
            <a:ext cx="5730240" cy="502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>
                  <a:lumMod val="50000"/>
                  <a:lumOff val="50000"/>
                </a:schemeClr>
              </a:buClr>
              <a:defRPr/>
            </a:lvl1pPr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  <a:lvl3pPr>
              <a:buClr>
                <a:schemeClr val="tx1">
                  <a:lumMod val="50000"/>
                  <a:lumOff val="50000"/>
                </a:schemeClr>
              </a:buClr>
              <a:defRPr/>
            </a:lvl3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  <a:lvl5pPr>
              <a:buClr>
                <a:schemeClr val="tx1">
                  <a:lumMod val="50000"/>
                  <a:lumOff val="5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461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12" y="1345477"/>
            <a:ext cx="5482867" cy="48314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2572" y="1345477"/>
            <a:ext cx="5316583" cy="48314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590229-CC66-40DF-832B-8F438A347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45" y="27319"/>
            <a:ext cx="9834909" cy="1045738"/>
          </a:xfrm>
        </p:spPr>
        <p:txBody>
          <a:bodyPr>
            <a:normAutofit/>
          </a:bodyPr>
          <a:lstStyle>
            <a:lvl1pPr>
              <a:defRPr sz="2799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CCFB85-8A72-4A0A-A8A2-F91403C6FBD4}"/>
              </a:ext>
            </a:extLst>
          </p:cNvPr>
          <p:cNvCxnSpPr>
            <a:cxnSpLocks/>
          </p:cNvCxnSpPr>
          <p:nvPr userDrawn="1"/>
        </p:nvCxnSpPr>
        <p:spPr>
          <a:xfrm>
            <a:off x="368945" y="1073057"/>
            <a:ext cx="983490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208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0A53B6-56F5-44F1-B734-80E9E08DCDD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117669" y="1608027"/>
            <a:ext cx="8705364" cy="13036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0B27BA0-4233-4328-BDD8-31EF515D4C3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117669" y="3099943"/>
            <a:ext cx="8705364" cy="13036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770CF2-696B-45F6-AD18-27FC980648D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17667" y="4599682"/>
            <a:ext cx="8705364" cy="13036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F28BAE4-08C2-4831-85F3-AA5B6E93E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45" y="27319"/>
            <a:ext cx="9834909" cy="1045738"/>
          </a:xfrm>
        </p:spPr>
        <p:txBody>
          <a:bodyPr>
            <a:normAutofit/>
          </a:bodyPr>
          <a:lstStyle>
            <a:lvl1pPr>
              <a:defRPr sz="2799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655739-F510-4B2E-9C6A-1343281F90C8}"/>
              </a:ext>
            </a:extLst>
          </p:cNvPr>
          <p:cNvCxnSpPr>
            <a:cxnSpLocks/>
          </p:cNvCxnSpPr>
          <p:nvPr userDrawn="1"/>
        </p:nvCxnSpPr>
        <p:spPr>
          <a:xfrm>
            <a:off x="368945" y="1073057"/>
            <a:ext cx="983490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7"/>
          <a:stretch/>
        </p:blipFill>
        <p:spPr>
          <a:xfrm>
            <a:off x="0" y="1608027"/>
            <a:ext cx="2748210" cy="42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5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93223"/>
            <a:ext cx="6172200" cy="4567828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945" y="1326438"/>
            <a:ext cx="440308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9A2D9BF-8DDC-4573-A1E9-1762D619C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45" y="27319"/>
            <a:ext cx="9834909" cy="1045738"/>
          </a:xfrm>
        </p:spPr>
        <p:txBody>
          <a:bodyPr>
            <a:normAutofit/>
          </a:bodyPr>
          <a:lstStyle>
            <a:lvl1pPr>
              <a:defRPr sz="2799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4DB729-EEFA-4E12-B802-3536AD64BAB0}"/>
              </a:ext>
            </a:extLst>
          </p:cNvPr>
          <p:cNvCxnSpPr>
            <a:cxnSpLocks/>
          </p:cNvCxnSpPr>
          <p:nvPr userDrawn="1"/>
        </p:nvCxnSpPr>
        <p:spPr>
          <a:xfrm>
            <a:off x="368945" y="1073057"/>
            <a:ext cx="983490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5751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9404" y="897021"/>
            <a:ext cx="10363200" cy="1470025"/>
          </a:xfrm>
          <a:prstGeom prst="rect">
            <a:avLst/>
          </a:prstGeom>
        </p:spPr>
        <p:txBody>
          <a:bodyPr/>
          <a:lstStyle>
            <a:lvl1pPr algn="l">
              <a:defRPr sz="4799">
                <a:solidFill>
                  <a:schemeClr val="bg1"/>
                </a:solidFill>
                <a:latin typeface="+mj-lt"/>
                <a:cs typeface="Myriad Pro"/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099" y="2726303"/>
            <a:ext cx="8534401" cy="7957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799">
                <a:solidFill>
                  <a:srgbClr val="FFFFFF"/>
                </a:solidFill>
                <a:latin typeface="+mn-lt"/>
                <a:cs typeface="Myriad Pro"/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Lift_PPT_mockup-02.png">
            <a:extLst>
              <a:ext uri="{FF2B5EF4-FFF2-40B4-BE49-F238E27FC236}">
                <a16:creationId xmlns:a16="http://schemas.microsoft.com/office/drawing/2014/main" id="{CEB7F837-5E95-416E-AFB2-2222D60CF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216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843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119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E94138-7155-4B83-8FE0-64361ECD45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1" y="1280160"/>
            <a:ext cx="1158240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228531" indent="-228531">
              <a:lnSpc>
                <a:spcPct val="125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1pPr>
            <a:lvl2pPr marL="685594" indent="-228531">
              <a:lnSpc>
                <a:spcPct val="125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2pPr>
            <a:lvl3pPr marL="1142657" indent="-228531">
              <a:lnSpc>
                <a:spcPct val="125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3pPr>
            <a:lvl4pPr marL="1599720" indent="-228531">
              <a:lnSpc>
                <a:spcPct val="125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4pPr>
            <a:lvl5pPr marL="2056783" indent="-228531">
              <a:lnSpc>
                <a:spcPct val="125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C8DEDCB-DF9B-4806-A4D3-C0003F48E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86664"/>
            <a:ext cx="9753600" cy="10058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3217D6-17BC-48EA-A9F2-B9471A69923F}"/>
              </a:ext>
            </a:extLst>
          </p:cNvPr>
          <p:cNvCxnSpPr/>
          <p:nvPr userDrawn="1"/>
        </p:nvCxnSpPr>
        <p:spPr>
          <a:xfrm>
            <a:off x="304801" y="1132402"/>
            <a:ext cx="1158240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85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99" y="2104072"/>
            <a:ext cx="5730240" cy="4205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787" y="2104072"/>
            <a:ext cx="5730240" cy="4205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6BBDDE3-4322-42A3-A6E6-8A3DE301407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04800" y="1280160"/>
            <a:ext cx="57302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0F1DD7E-D971-4AEF-91B0-F916BE76402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68787" y="1280160"/>
            <a:ext cx="57302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707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47157"/>
            <a:ext cx="5730240" cy="205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788" y="1747157"/>
            <a:ext cx="5730240" cy="205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6BBDDE3-4322-42A3-A6E6-8A3DE301407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04800" y="1280160"/>
            <a:ext cx="573024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0F1DD7E-D971-4AEF-91B0-F916BE76402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68787" y="1280160"/>
            <a:ext cx="573024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B96166-7FE7-4879-83D9-84E00A3CCC5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304800" y="4281351"/>
            <a:ext cx="5730240" cy="205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3CD395-6898-4EB7-B439-14799157375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68788" y="4281351"/>
            <a:ext cx="5730240" cy="205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7DA2A96-4951-4297-950E-448E284838F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04800" y="3814354"/>
            <a:ext cx="573024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6002525-54C5-45D6-BEA9-4F0DB1BB85C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68787" y="3814354"/>
            <a:ext cx="573024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33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ywhe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0A53B6-56F5-44F1-B734-80E9E08DCDD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7999" y="1600201"/>
            <a:ext cx="8839200" cy="1303619"/>
          </a:xfrm>
          <a:prstGeom prst="rect">
            <a:avLst/>
          </a:prstGeom>
        </p:spPr>
        <p:txBody>
          <a:bodyPr lIns="91440" tIns="91440" rIns="91440" bIns="91440">
            <a:normAutofit/>
          </a:bodyPr>
          <a:lstStyle>
            <a:lvl1pPr marL="0" indent="0">
              <a:buNone/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0B27BA0-4233-4328-BDD8-31EF515D4C3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7999" y="3099940"/>
            <a:ext cx="8839200" cy="1303619"/>
          </a:xfrm>
          <a:prstGeom prst="rect">
            <a:avLst/>
          </a:prstGeom>
        </p:spPr>
        <p:txBody>
          <a:bodyPr lIns="91440" tIns="91440" rIns="91440" bIns="91440">
            <a:normAutofit/>
          </a:bodyPr>
          <a:lstStyle>
            <a:lvl1pPr marL="0" indent="0">
              <a:buNone/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770CF2-696B-45F6-AD18-27FC980648D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47999" y="4572001"/>
            <a:ext cx="8839200" cy="1303619"/>
          </a:xfrm>
          <a:prstGeom prst="rect">
            <a:avLst/>
          </a:prstGeom>
        </p:spPr>
        <p:txBody>
          <a:bodyPr lIns="91440" tIns="91440" rIns="91440" bIns="91440">
            <a:normAutofit/>
          </a:bodyPr>
          <a:lstStyle>
            <a:lvl1pPr marL="0" indent="0">
              <a:buNone/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7"/>
          <a:stretch/>
        </p:blipFill>
        <p:spPr>
          <a:xfrm>
            <a:off x="1" y="1646307"/>
            <a:ext cx="2748209" cy="42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7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CE9947-3751-40E3-AC19-B539CB7E92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43" y="1491916"/>
            <a:ext cx="392028" cy="27672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C70B71B-E636-4484-8D7E-538CF985951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704472" y="1768643"/>
            <a:ext cx="8931445" cy="28274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your quote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0FE238A-85BD-4F8F-BD0D-DE4B415F475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704471" y="4596064"/>
            <a:ext cx="8931445" cy="481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- Click to edit the author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3C89DC-6AC4-4324-BAEC-E5760BE6C3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05586" y="4298368"/>
            <a:ext cx="392028" cy="2767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75F28D-FB30-4773-B5CE-B625F4117003}"/>
              </a:ext>
            </a:extLst>
          </p:cNvPr>
          <p:cNvSpPr txBox="1"/>
          <p:nvPr userDrawn="1"/>
        </p:nvSpPr>
        <p:spPr>
          <a:xfrm>
            <a:off x="304800" y="6538202"/>
            <a:ext cx="2555829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2018 Strata Decision Technology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60122C7-7F55-4F85-B1A9-5B7E825F9966}"/>
              </a:ext>
            </a:extLst>
          </p:cNvPr>
          <p:cNvSpPr txBox="1">
            <a:spLocks/>
          </p:cNvSpPr>
          <p:nvPr userDrawn="1"/>
        </p:nvSpPr>
        <p:spPr>
          <a:xfrm>
            <a:off x="9112871" y="6464808"/>
            <a:ext cx="2844031" cy="365592"/>
          </a:xfrm>
          <a:prstGeom prst="rect">
            <a:avLst/>
          </a:prstGeom>
        </p:spPr>
        <p:txBody>
          <a:bodyPr vert="horz" lIns="82058" tIns="41029" rIns="82058" bIns="41029" rtlCol="0" anchor="ctr"/>
          <a:lstStyle>
            <a:defPPr>
              <a:defRPr lang="en-US"/>
            </a:defPPr>
            <a:lvl1pPr marL="0" algn="r" defTabSz="457146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6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3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0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86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33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79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26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72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E20C95-A81E-478A-923A-83C5D5D8BD24}" type="slidenum">
              <a:rPr lang="en-US" sz="800" smtClean="0">
                <a:solidFill>
                  <a:schemeClr val="bg1"/>
                </a:solidFill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095DB9-845F-4D48-88E7-53A56963DF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177269"/>
            <a:ext cx="1828801" cy="69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7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ist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C70B71B-E636-4484-8D7E-538CF985951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438400" y="685800"/>
            <a:ext cx="7315200" cy="5486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9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46309A6-5ACD-4C17-8642-32E30EE4CB67}"/>
              </a:ext>
            </a:extLst>
          </p:cNvPr>
          <p:cNvSpPr/>
          <p:nvPr userDrawn="1"/>
        </p:nvSpPr>
        <p:spPr>
          <a:xfrm>
            <a:off x="2438400" y="685800"/>
            <a:ext cx="7315200" cy="548640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2FAD8A-912F-4FCE-842D-7B5F9759057D}"/>
              </a:ext>
            </a:extLst>
          </p:cNvPr>
          <p:cNvSpPr txBox="1"/>
          <p:nvPr userDrawn="1"/>
        </p:nvSpPr>
        <p:spPr>
          <a:xfrm>
            <a:off x="304800" y="6538202"/>
            <a:ext cx="2555829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2018 Strata Decision Technology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DB333FF-288F-41AD-975B-777F48D5DF0B}"/>
              </a:ext>
            </a:extLst>
          </p:cNvPr>
          <p:cNvSpPr txBox="1">
            <a:spLocks/>
          </p:cNvSpPr>
          <p:nvPr userDrawn="1"/>
        </p:nvSpPr>
        <p:spPr>
          <a:xfrm>
            <a:off x="9112871" y="6464808"/>
            <a:ext cx="2844031" cy="365592"/>
          </a:xfrm>
          <a:prstGeom prst="rect">
            <a:avLst/>
          </a:prstGeom>
        </p:spPr>
        <p:txBody>
          <a:bodyPr vert="horz" lIns="82058" tIns="41029" rIns="82058" bIns="41029" rtlCol="0" anchor="ctr"/>
          <a:lstStyle>
            <a:defPPr>
              <a:defRPr lang="en-US"/>
            </a:defPPr>
            <a:lvl1pPr marL="0" algn="r" defTabSz="457146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6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3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0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86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33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79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26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72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E20C95-A81E-478A-923A-83C5D5D8BD24}" type="slidenum">
              <a:rPr lang="en-US" sz="800" smtClean="0">
                <a:solidFill>
                  <a:schemeClr val="bg1"/>
                </a:solidFill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431140-DA37-40F9-825A-B9F42A176A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177269"/>
            <a:ext cx="1828801" cy="69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5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913DAC-B9AD-4ACA-B4EF-EF925441C7E8}"/>
              </a:ext>
            </a:extLst>
          </p:cNvPr>
          <p:cNvCxnSpPr/>
          <p:nvPr userDrawn="1"/>
        </p:nvCxnSpPr>
        <p:spPr>
          <a:xfrm>
            <a:off x="304800" y="1132402"/>
            <a:ext cx="1158240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60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7.jpg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1093E2-482E-420C-99D5-10193E2ADA28}"/>
              </a:ext>
            </a:extLst>
          </p:cNvPr>
          <p:cNvSpPr/>
          <p:nvPr userDrawn="1"/>
        </p:nvSpPr>
        <p:spPr>
          <a:xfrm>
            <a:off x="0" y="974034"/>
            <a:ext cx="12192000" cy="5883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AF12B3-C223-47E9-842D-9B20AB16D7F6}"/>
              </a:ext>
            </a:extLst>
          </p:cNvPr>
          <p:cNvSpPr txBox="1"/>
          <p:nvPr userDrawn="1"/>
        </p:nvSpPr>
        <p:spPr>
          <a:xfrm>
            <a:off x="304799" y="6537960"/>
            <a:ext cx="2555829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2020 Strata Decision Technology</a:t>
            </a: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9107313" y="6460677"/>
            <a:ext cx="2844031" cy="365592"/>
          </a:xfrm>
          <a:prstGeom prst="rect">
            <a:avLst/>
          </a:prstGeom>
        </p:spPr>
        <p:txBody>
          <a:bodyPr vert="horz" lIns="82058" tIns="41029" rIns="82058" bIns="41029" rtlCol="0" anchor="ctr"/>
          <a:lstStyle>
            <a:defPPr>
              <a:defRPr lang="en-US"/>
            </a:defPPr>
            <a:lvl1pPr marL="0" algn="r" defTabSz="457146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6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3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0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86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33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79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26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72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E20C95-A81E-478A-923A-83C5D5D8BD24}" type="slidenum">
              <a:rPr lang="en-US" sz="800" smtClean="0">
                <a:solidFill>
                  <a:schemeClr val="tx1"/>
                </a:solidFill>
              </a:rPr>
              <a:pPr/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3CEBB4-462B-47A3-A297-E021B88DBF80}"/>
              </a:ext>
            </a:extLst>
          </p:cNvPr>
          <p:cNvSpPr/>
          <p:nvPr userDrawn="1"/>
        </p:nvSpPr>
        <p:spPr>
          <a:xfrm>
            <a:off x="304799" y="368390"/>
            <a:ext cx="5780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National Patient and Procedure Volume Tracker</a:t>
            </a:r>
            <a:r>
              <a:rPr lang="en-US" sz="1400" baseline="48000" dirty="0">
                <a:solidFill>
                  <a:schemeClr val="bg1"/>
                </a:solidFill>
              </a:rPr>
              <a:t>™</a:t>
            </a:r>
            <a:endParaRPr lang="en-US" baseline="480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C5F2EF-8DE3-4287-AF27-F362362CB169}"/>
              </a:ext>
            </a:extLst>
          </p:cNvPr>
          <p:cNvCxnSpPr/>
          <p:nvPr userDrawn="1"/>
        </p:nvCxnSpPr>
        <p:spPr>
          <a:xfrm>
            <a:off x="304799" y="6473028"/>
            <a:ext cx="11582401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8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58" r:id="rId2"/>
    <p:sldLayoutId id="2147483688" r:id="rId3"/>
    <p:sldLayoutId id="2147483732" r:id="rId4"/>
    <p:sldLayoutId id="2147483753" r:id="rId5"/>
    <p:sldLayoutId id="2147483725" r:id="rId6"/>
    <p:sldLayoutId id="2147483720" r:id="rId7"/>
    <p:sldLayoutId id="2147483723" r:id="rId8"/>
    <p:sldLayoutId id="2147483690" r:id="rId9"/>
    <p:sldLayoutId id="2147483757" r:id="rId10"/>
    <p:sldLayoutId id="214748377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BA469D90-037F-47EA-8F8F-3459B838395B}"/>
              </a:ext>
            </a:extLst>
          </p:cNvPr>
          <p:cNvSpPr/>
          <p:nvPr userDrawn="1"/>
        </p:nvSpPr>
        <p:spPr>
          <a:xfrm>
            <a:off x="2947715" y="0"/>
            <a:ext cx="9244285" cy="6858000"/>
          </a:xfrm>
          <a:custGeom>
            <a:avLst/>
            <a:gdLst>
              <a:gd name="connsiteX0" fmla="*/ 0 w 6074978"/>
              <a:gd name="connsiteY0" fmla="*/ 0 h 6858000"/>
              <a:gd name="connsiteX1" fmla="*/ 6074978 w 6074978"/>
              <a:gd name="connsiteY1" fmla="*/ 0 h 6858000"/>
              <a:gd name="connsiteX2" fmla="*/ 6074978 w 6074978"/>
              <a:gd name="connsiteY2" fmla="*/ 6858000 h 6858000"/>
              <a:gd name="connsiteX3" fmla="*/ 0 w 6074978"/>
              <a:gd name="connsiteY3" fmla="*/ 6858000 h 6858000"/>
              <a:gd name="connsiteX4" fmla="*/ 0 w 6074978"/>
              <a:gd name="connsiteY4" fmla="*/ 0 h 6858000"/>
              <a:gd name="connsiteX0" fmla="*/ 1566042 w 7641020"/>
              <a:gd name="connsiteY0" fmla="*/ 0 h 6868511"/>
              <a:gd name="connsiteX1" fmla="*/ 7641020 w 7641020"/>
              <a:gd name="connsiteY1" fmla="*/ 0 h 6868511"/>
              <a:gd name="connsiteX2" fmla="*/ 7641020 w 7641020"/>
              <a:gd name="connsiteY2" fmla="*/ 6858000 h 6868511"/>
              <a:gd name="connsiteX3" fmla="*/ 0 w 7641020"/>
              <a:gd name="connsiteY3" fmla="*/ 6868511 h 6868511"/>
              <a:gd name="connsiteX4" fmla="*/ 1566042 w 7641020"/>
              <a:gd name="connsiteY4" fmla="*/ 0 h 686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1020" h="6868511">
                <a:moveTo>
                  <a:pt x="1566042" y="0"/>
                </a:moveTo>
                <a:lnTo>
                  <a:pt x="7641020" y="0"/>
                </a:lnTo>
                <a:lnTo>
                  <a:pt x="7641020" y="6858000"/>
                </a:lnTo>
                <a:lnTo>
                  <a:pt x="0" y="6868511"/>
                </a:lnTo>
                <a:lnTo>
                  <a:pt x="156604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4339833" y="3713407"/>
            <a:ext cx="7440053" cy="414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C2798C64-E695-4999-9A50-1E67DC8E220B}"/>
              </a:ext>
            </a:extLst>
          </p:cNvPr>
          <p:cNvSpPr txBox="1">
            <a:spLocks/>
          </p:cNvSpPr>
          <p:nvPr userDrawn="1"/>
        </p:nvSpPr>
        <p:spPr>
          <a:xfrm>
            <a:off x="4339833" y="3001538"/>
            <a:ext cx="7440053" cy="7239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FFD6512A-BF2C-4A44-882D-51D381043B5C}"/>
              </a:ext>
            </a:extLst>
          </p:cNvPr>
          <p:cNvSpPr txBox="1">
            <a:spLocks/>
          </p:cNvSpPr>
          <p:nvPr userDrawn="1"/>
        </p:nvSpPr>
        <p:spPr>
          <a:xfrm>
            <a:off x="9629354" y="4225171"/>
            <a:ext cx="2150533" cy="4242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896C835-F453-4226-9C0E-F23894A32423}"/>
              </a:ext>
            </a:extLst>
          </p:cNvPr>
          <p:cNvSpPr txBox="1">
            <a:spLocks/>
          </p:cNvSpPr>
          <p:nvPr userDrawn="1"/>
        </p:nvSpPr>
        <p:spPr>
          <a:xfrm>
            <a:off x="10302597" y="5469426"/>
            <a:ext cx="1550007" cy="11625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89128D-955F-4796-B2CD-21D2ECC959A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347" y="228600"/>
            <a:ext cx="1452996" cy="61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6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59" r:id="rId2"/>
    <p:sldLayoutId id="2147483760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1093E2-482E-420C-99D5-10193E2ADA28}"/>
              </a:ext>
            </a:extLst>
          </p:cNvPr>
          <p:cNvSpPr/>
          <p:nvPr userDrawn="1"/>
        </p:nvSpPr>
        <p:spPr>
          <a:xfrm>
            <a:off x="0" y="0"/>
            <a:ext cx="121920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AF12B3-C223-47E9-842D-9B20AB16D7F6}"/>
              </a:ext>
            </a:extLst>
          </p:cNvPr>
          <p:cNvSpPr txBox="1"/>
          <p:nvPr userDrawn="1"/>
        </p:nvSpPr>
        <p:spPr>
          <a:xfrm>
            <a:off x="304799" y="6537960"/>
            <a:ext cx="2555829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Strata Decision Technology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D2E0E5-9094-44F5-AD7F-3112A4DB60C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347" y="228600"/>
            <a:ext cx="1452996" cy="617350"/>
          </a:xfrm>
          <a:prstGeom prst="rect">
            <a:avLst/>
          </a:prstGeom>
        </p:spPr>
      </p:pic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9107313" y="6460677"/>
            <a:ext cx="2844031" cy="365592"/>
          </a:xfrm>
          <a:prstGeom prst="rect">
            <a:avLst/>
          </a:prstGeom>
        </p:spPr>
        <p:txBody>
          <a:bodyPr vert="horz" lIns="82058" tIns="41029" rIns="82058" bIns="41029" rtlCol="0" anchor="ctr"/>
          <a:lstStyle>
            <a:defPPr>
              <a:defRPr lang="en-US"/>
            </a:defPPr>
            <a:lvl1pPr marL="0" algn="r" defTabSz="457146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6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3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0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86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33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79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26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72" algn="l" defTabSz="4571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E20C95-A81E-478A-923A-83C5D5D8BD24}" type="slidenum">
              <a:rPr lang="en-US" sz="800" smtClean="0">
                <a:solidFill>
                  <a:schemeClr val="bg1"/>
                </a:solidFill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8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1093E2-482E-420C-99D5-10193E2ADA28}"/>
              </a:ext>
            </a:extLst>
          </p:cNvPr>
          <p:cNvSpPr/>
          <p:nvPr userDrawn="1"/>
        </p:nvSpPr>
        <p:spPr>
          <a:xfrm>
            <a:off x="2" y="0"/>
            <a:ext cx="12192000" cy="6412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945" y="27319"/>
            <a:ext cx="9834909" cy="104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948" y="1346014"/>
            <a:ext cx="11535103" cy="4871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011131-420A-44FD-8E57-E7F597C8D85C}"/>
              </a:ext>
            </a:extLst>
          </p:cNvPr>
          <p:cNvCxnSpPr>
            <a:cxnSpLocks/>
          </p:cNvCxnSpPr>
          <p:nvPr userDrawn="1"/>
        </p:nvCxnSpPr>
        <p:spPr>
          <a:xfrm>
            <a:off x="368948" y="1073057"/>
            <a:ext cx="1153510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0513070-2A68-42A9-811A-2214B98CCFF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474825" y="291807"/>
            <a:ext cx="1316913" cy="644772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162EA88A-913B-472C-91BF-1F9BAD6BD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b="33428"/>
          <a:stretch/>
        </p:blipFill>
        <p:spPr>
          <a:xfrm>
            <a:off x="368948" y="6430692"/>
            <a:ext cx="699855" cy="3657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74465E-6C43-4ED7-A96C-A26AC2975D35}"/>
              </a:ext>
            </a:extLst>
          </p:cNvPr>
          <p:cNvSpPr txBox="1"/>
          <p:nvPr userDrawn="1"/>
        </p:nvSpPr>
        <p:spPr>
          <a:xfrm>
            <a:off x="2" y="6627168"/>
            <a:ext cx="49921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© 2019 Strata Decision Technology</a:t>
            </a:r>
          </a:p>
        </p:txBody>
      </p:sp>
    </p:spTree>
    <p:extLst>
      <p:ext uri="{BB962C8B-B14F-4D97-AF65-F5344CB8AC3E}">
        <p14:creationId xmlns:p14="http://schemas.microsoft.com/office/powerpoint/2010/main" val="378848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2399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0000"/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0000"/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3BC081-D570-495B-95FC-E31CD9096ED3}"/>
              </a:ext>
            </a:extLst>
          </p:cNvPr>
          <p:cNvSpPr txBox="1"/>
          <p:nvPr/>
        </p:nvSpPr>
        <p:spPr>
          <a:xfrm>
            <a:off x="1590" y="6627168"/>
            <a:ext cx="4990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prstClr val="white"/>
                </a:solidFill>
                <a:latin typeface="Century Gothic" panose="020F0302020204030204"/>
              </a:rPr>
              <a:t>© 2019 Strata Decision Technology</a:t>
            </a:r>
          </a:p>
        </p:txBody>
      </p:sp>
      <p:pic>
        <p:nvPicPr>
          <p:cNvPr id="7" name="Picture 6" descr="A picture containing man, woman, table, standing&#10;&#10;Description automatically generated">
            <a:extLst>
              <a:ext uri="{FF2B5EF4-FFF2-40B4-BE49-F238E27FC236}">
                <a16:creationId xmlns:a16="http://schemas.microsoft.com/office/drawing/2014/main" id="{9C419C09-9B3A-440A-ABDA-35410F895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7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67495" y="-2028366"/>
            <a:ext cx="13869927" cy="9191138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C673F6-0ECD-4FC3-AF1D-33C438F48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031" y="5958349"/>
            <a:ext cx="1816877" cy="872101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7FBBD8B6-7102-4A77-8624-CC382B7C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29" y="2414558"/>
            <a:ext cx="11460480" cy="801389"/>
          </a:xfrm>
        </p:spPr>
        <p:txBody>
          <a:bodyPr>
            <a:normAutofit/>
          </a:bodyPr>
          <a:lstStyle/>
          <a:p>
            <a:r>
              <a:rPr lang="en-US" sz="3200" cap="all" dirty="0"/>
              <a:t>National Patient and Procedure Volume Tracker</a:t>
            </a:r>
            <a:r>
              <a:rPr lang="en-US" sz="2800" b="0" cap="all" baseline="64000" dirty="0"/>
              <a:t>™</a:t>
            </a:r>
            <a:endParaRPr lang="en-US" sz="3200" b="0" cap="all" baseline="6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7EC618-D619-4B66-B625-FCDE21011E2A}"/>
              </a:ext>
            </a:extLst>
          </p:cNvPr>
          <p:cNvSpPr/>
          <p:nvPr/>
        </p:nvSpPr>
        <p:spPr>
          <a:xfrm>
            <a:off x="561229" y="3187354"/>
            <a:ext cx="1447832" cy="3619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1200" dirty="0">
                <a:solidFill>
                  <a:schemeClr val="bg1"/>
                </a:solidFill>
              </a:rPr>
              <a:t>Version 11.2.2020</a:t>
            </a:r>
          </a:p>
        </p:txBody>
      </p:sp>
    </p:spTree>
    <p:extLst>
      <p:ext uri="{BB962C8B-B14F-4D97-AF65-F5344CB8AC3E}">
        <p14:creationId xmlns:p14="http://schemas.microsoft.com/office/powerpoint/2010/main" val="36346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7238715-E293-4749-A670-20172D5801EF}"/>
              </a:ext>
            </a:extLst>
          </p:cNvPr>
          <p:cNvGrpSpPr/>
          <p:nvPr/>
        </p:nvGrpSpPr>
        <p:grpSpPr>
          <a:xfrm>
            <a:off x="1841472" y="1002839"/>
            <a:ext cx="8412871" cy="5446997"/>
            <a:chOff x="1527572" y="1002838"/>
            <a:chExt cx="9136857" cy="591574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0977884-E99F-4BC8-B30D-6F891D0E0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7573" y="1524001"/>
              <a:ext cx="9136856" cy="539458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669672E-6726-433D-A482-DC95C59AC5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0374"/>
            <a:stretch/>
          </p:blipFill>
          <p:spPr>
            <a:xfrm>
              <a:off x="1527572" y="1002838"/>
              <a:ext cx="9136856" cy="521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4698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73D12A-8706-47EA-AF6D-4A070FE5B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1419225"/>
            <a:ext cx="97345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1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1E08FE-381C-4E19-9693-8DB25709B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1290637"/>
            <a:ext cx="973455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94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14ED2D-82FC-4DDC-9DEE-1AEC7787F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292" y="1092898"/>
            <a:ext cx="8717416" cy="5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60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0BF4A2-0CCD-446B-8786-E7504D243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84" y="1193346"/>
            <a:ext cx="10999832" cy="406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82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A0DE11-FE43-46BD-BEAF-49A36D449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76" y="1135515"/>
            <a:ext cx="11978871" cy="244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74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51BE6B-E2F4-4125-AC1F-3950800A0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5" y="1019855"/>
            <a:ext cx="11632891" cy="373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6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88A7C2-16C0-4AC2-8689-C9416251B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1081767"/>
            <a:ext cx="976312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76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277FEC-BBE3-424C-BA6F-472208191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906" y="1046922"/>
            <a:ext cx="8590189" cy="532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0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DADC47-D5AF-4222-9097-8E6460345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035" y="1015287"/>
            <a:ext cx="7715930" cy="536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84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268ADE-D53D-45E6-9F25-D6412E0EC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980" y="979712"/>
            <a:ext cx="8060041" cy="54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3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FCE75B-1555-4F17-B3AD-867725A3E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728" y="1023256"/>
            <a:ext cx="7462545" cy="543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2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00D9AF-3F66-47EA-B91F-317861E38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2" y="1411061"/>
            <a:ext cx="970597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6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9A5B7E-49FD-46FC-BC93-8333F3654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572" y="1002838"/>
            <a:ext cx="9136856" cy="541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22672"/>
      </p:ext>
    </p:extLst>
  </p:cSld>
  <p:clrMapOvr>
    <a:masterClrMapping/>
  </p:clrMapOvr>
</p:sld>
</file>

<file path=ppt/theme/theme1.xml><?xml version="1.0" encoding="utf-8"?>
<a:theme xmlns:a="http://schemas.openxmlformats.org/drawingml/2006/main" name="Strata 2018 Body ">
  <a:themeElements>
    <a:clrScheme name="Strata Colorwa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528A"/>
      </a:accent1>
      <a:accent2>
        <a:srgbClr val="F15825"/>
      </a:accent2>
      <a:accent3>
        <a:srgbClr val="7E888E"/>
      </a:accent3>
      <a:accent4>
        <a:srgbClr val="9E67AB"/>
      </a:accent4>
      <a:accent5>
        <a:srgbClr val="0A9DD2"/>
      </a:accent5>
      <a:accent6>
        <a:srgbClr val="7AC36A"/>
      </a:accent6>
      <a:hlink>
        <a:srgbClr val="ED7D31"/>
      </a:hlink>
      <a:folHlink>
        <a:srgbClr val="4472C4"/>
      </a:folHlink>
    </a:clrScheme>
    <a:fontScheme name="Strata 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(Standard)" id="{818EF2E1-639E-4084-910D-CC3CB2F1D795}" vid="{9825D571-3EFC-46F1-9EB4-0823B30D4D90}"/>
    </a:ext>
  </a:extLst>
</a:theme>
</file>

<file path=ppt/theme/theme2.xml><?xml version="1.0" encoding="utf-8"?>
<a:theme xmlns:a="http://schemas.openxmlformats.org/drawingml/2006/main" name="Strata 2018 Title">
  <a:themeElements>
    <a:clrScheme name="Strata Colorwa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528A"/>
      </a:accent1>
      <a:accent2>
        <a:srgbClr val="F15825"/>
      </a:accent2>
      <a:accent3>
        <a:srgbClr val="7E888E"/>
      </a:accent3>
      <a:accent4>
        <a:srgbClr val="9E67AB"/>
      </a:accent4>
      <a:accent5>
        <a:srgbClr val="0A9DD2"/>
      </a:accent5>
      <a:accent6>
        <a:srgbClr val="7AC36A"/>
      </a:accent6>
      <a:hlink>
        <a:srgbClr val="ED7D31"/>
      </a:hlink>
      <a:folHlink>
        <a:srgbClr val="4472C4"/>
      </a:folHlink>
    </a:clrScheme>
    <a:fontScheme name="Strata 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(Standard)" id="{818EF2E1-639E-4084-910D-CC3CB2F1D795}" vid="{C2BD59B7-F10C-47FF-B8D9-5912B70B2F7F}"/>
    </a:ext>
  </a:extLst>
</a:theme>
</file>

<file path=ppt/theme/theme3.xml><?xml version="1.0" encoding="utf-8"?>
<a:theme xmlns:a="http://schemas.openxmlformats.org/drawingml/2006/main" name="1_Strata 2018 Body ">
  <a:themeElements>
    <a:clrScheme name="Strata Colorwa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528A"/>
      </a:accent1>
      <a:accent2>
        <a:srgbClr val="F15825"/>
      </a:accent2>
      <a:accent3>
        <a:srgbClr val="7E888E"/>
      </a:accent3>
      <a:accent4>
        <a:srgbClr val="9E67AB"/>
      </a:accent4>
      <a:accent5>
        <a:srgbClr val="0A9DD2"/>
      </a:accent5>
      <a:accent6>
        <a:srgbClr val="7AC36A"/>
      </a:accent6>
      <a:hlink>
        <a:srgbClr val="ED7D31"/>
      </a:hlink>
      <a:folHlink>
        <a:srgbClr val="4472C4"/>
      </a:folHlink>
    </a:clrScheme>
    <a:fontScheme name="Strata 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(Standard)" id="{818EF2E1-639E-4084-910D-CC3CB2F1D795}" vid="{9825D571-3EFC-46F1-9EB4-0823B30D4D90}"/>
    </a:ext>
  </a:extLst>
</a:theme>
</file>

<file path=ppt/theme/theme4.xml><?xml version="1.0" encoding="utf-8"?>
<a:theme xmlns:a="http://schemas.openxmlformats.org/drawingml/2006/main" name="11_Strata 2018 Body">
  <a:themeElements>
    <a:clrScheme name="Strata Colorway">
      <a:dk1>
        <a:sysClr val="windowText" lastClr="000000"/>
      </a:dk1>
      <a:lt1>
        <a:sysClr val="window" lastClr="FFFFFF"/>
      </a:lt1>
      <a:dk2>
        <a:srgbClr val="222222"/>
      </a:dk2>
      <a:lt2>
        <a:srgbClr val="E7E6E6"/>
      </a:lt2>
      <a:accent1>
        <a:srgbClr val="F15825"/>
      </a:accent1>
      <a:accent2>
        <a:srgbClr val="02528A"/>
      </a:accent2>
      <a:accent3>
        <a:srgbClr val="7E888E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15</Words>
  <Application>Microsoft Office PowerPoint</Application>
  <PresentationFormat>Widescreen</PresentationFormat>
  <Paragraphs>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Strata 2018 Body </vt:lpstr>
      <vt:lpstr>Strata 2018 Title</vt:lpstr>
      <vt:lpstr>1_Strata 2018 Body </vt:lpstr>
      <vt:lpstr>11_Strata 2018 Body</vt:lpstr>
      <vt:lpstr>National Patient and Procedure Volume Tracker™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Patient and Procedure Volume Tracker</dc:title>
  <dc:creator>Lesley Weisenbacher</dc:creator>
  <cp:lastModifiedBy>Jennifer Ittner</cp:lastModifiedBy>
  <cp:revision>141</cp:revision>
  <dcterms:created xsi:type="dcterms:W3CDTF">2020-05-08T23:21:51Z</dcterms:created>
  <dcterms:modified xsi:type="dcterms:W3CDTF">2020-11-02T20:32:55Z</dcterms:modified>
</cp:coreProperties>
</file>